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1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4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0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3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6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3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3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7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1E29C-FDAA-1642-93EA-78A6532EDBD5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4C40-03CE-274A-AE9B-53352E9B3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1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9730" y="968188"/>
            <a:ext cx="8144546" cy="25299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98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日本解剖学会近畿支部学術集会</a:t>
            </a:r>
            <a:b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24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演者</a:t>
            </a:r>
            <a:r>
              <a:rPr lang="ja-JP" altLang="en-US" sz="24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氏名：〇〇〇〇〇〇</a:t>
            </a:r>
            <a:endParaRPr lang="en-US" altLang="ja-JP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5813" y="4222465"/>
            <a:ext cx="8628279" cy="906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演題発表に関連し開示すべき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COI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関係にある</a:t>
            </a:r>
            <a:endParaRPr lang="en-US" altLang="ja-JP" sz="2800" b="1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企業などはありません。</a:t>
            </a:r>
            <a:endParaRPr lang="en-US" altLang="ja-JP" sz="2800" b="1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7585075" y="12390"/>
            <a:ext cx="1558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>
                <a:solidFill>
                  <a:schemeClr val="bg1"/>
                </a:solidFill>
              </a:rPr>
              <a:t>2019.11.16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5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37</Words>
  <Application>Microsoft Macintosh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Times New Roman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Yasuhiro Uchimura</dc:creator>
  <cp:lastModifiedBy>futaki</cp:lastModifiedBy>
  <cp:revision>20</cp:revision>
  <dcterms:created xsi:type="dcterms:W3CDTF">2017-07-18T05:22:18Z</dcterms:created>
  <dcterms:modified xsi:type="dcterms:W3CDTF">2022-10-31T07:23:16Z</dcterms:modified>
</cp:coreProperties>
</file>